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2"/>
  </p:sldMasterIdLst>
  <p:sldIdLst>
    <p:sldId id="256" r:id="rId3"/>
    <p:sldId id="257" r:id="rId4"/>
    <p:sldId id="265" r:id="rId5"/>
    <p:sldId id="259" r:id="rId6"/>
    <p:sldId id="258" r:id="rId7"/>
    <p:sldId id="260" r:id="rId8"/>
    <p:sldId id="266" r:id="rId9"/>
    <p:sldId id="267" r:id="rId10"/>
    <p:sldId id="26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8602AA-003D-455E-ACC6-695839C44943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12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12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6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81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95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68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29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9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4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13A-37D7-4898-A4D2-72E83B39BB7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2AA-003D-455E-ACC6-695839C44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8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defTabSz="914400"/>
            <a:fld id="{45DF113A-37D7-4898-A4D2-72E83B39BB7D}" type="datetimeFigureOut">
              <a:rPr lang="en-US" smtClean="0"/>
              <a:pPr defTabSz="91440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914400"/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defTabSz="914400"/>
            <a:fld id="{4A8602AA-003D-455E-ACC6-695839C4494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6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Tips on how to use </a:t>
            </a:r>
            <a:r>
              <a:rPr lang="en-US" dirty="0" err="1" smtClean="0"/>
              <a:t>Naviance</a:t>
            </a:r>
            <a:r>
              <a:rPr lang="en-US" dirty="0" smtClean="0"/>
              <a:t> to prepare for your </a:t>
            </a:r>
            <a:r>
              <a:rPr lang="en-US" dirty="0" smtClean="0"/>
              <a:t>future</a:t>
            </a:r>
          </a:p>
          <a:p>
            <a:endParaRPr lang="en-US" dirty="0"/>
          </a:p>
          <a:p>
            <a:r>
              <a:rPr lang="en-US" dirty="0" smtClean="0"/>
              <a:t>Presented by CMW for </a:t>
            </a:r>
            <a:r>
              <a:rPr lang="en-US" dirty="0" err="1" smtClean="0"/>
              <a:t>naviance</a:t>
            </a:r>
            <a:r>
              <a:rPr lang="en-US" dirty="0" smtClean="0"/>
              <a:t> night 2/12/15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7940" y="475989"/>
            <a:ext cx="6212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ACTION STEPS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8279" y="1903956"/>
            <a:ext cx="8943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Review all student data (address, contacts, scores, 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Discuss course selections with your student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Determine a testing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Document accomplishments and growth using the brag sheet (11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 or the resume (all grade levels)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57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sz="2400" b="1" dirty="0" smtClean="0"/>
              <a:t>About Me” </a:t>
            </a:r>
            <a:r>
              <a:rPr lang="en-US" dirty="0" smtClean="0"/>
              <a:t>tab encompasses many things: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Success Plan- setting goals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My Assessments- explore your strengths and career interests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Interesting Things About Me- a place to keep your </a:t>
            </a:r>
            <a:r>
              <a:rPr lang="en-US" sz="2400" b="1" dirty="0" smtClean="0"/>
              <a:t>resume </a:t>
            </a:r>
            <a:r>
              <a:rPr lang="en-US" dirty="0" smtClean="0"/>
              <a:t>and information on future plans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Official Things- find your </a:t>
            </a:r>
            <a:r>
              <a:rPr lang="en-US" sz="2400" b="1" dirty="0" smtClean="0"/>
              <a:t>SAT/AP/ACT</a:t>
            </a:r>
            <a:r>
              <a:rPr lang="en-US" dirty="0" smtClean="0"/>
              <a:t> test scores, </a:t>
            </a:r>
            <a:r>
              <a:rPr lang="en-US" sz="2400" b="1" dirty="0" smtClean="0"/>
              <a:t>GPA</a:t>
            </a:r>
            <a:r>
              <a:rPr lang="en-US" dirty="0" smtClean="0"/>
              <a:t> and keep your email up to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0" y="1027664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dirty="0"/>
              <a:t>Navigating Naviance: </a:t>
            </a:r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493" y="1676401"/>
            <a:ext cx="6777317" cy="415622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1"/>
            <a:ext cx="7162800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ent-Up Arrow 3"/>
          <p:cNvSpPr/>
          <p:nvPr/>
        </p:nvSpPr>
        <p:spPr>
          <a:xfrm rot="5400000">
            <a:off x="3306753" y="5752338"/>
            <a:ext cx="592836" cy="36576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5487" y="4022974"/>
            <a:ext cx="1347651" cy="16158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US" sz="1100" b="1" dirty="0">
                <a:solidFill>
                  <a:srgbClr val="FF0000"/>
                </a:solidFill>
              </a:rPr>
              <a:t>Click the Profile to see your student’s GPA and Rank</a:t>
            </a:r>
          </a:p>
          <a:p>
            <a:pPr defTabSz="914400"/>
            <a:endParaRPr lang="en-US" sz="1100" b="1" dirty="0">
              <a:solidFill>
                <a:srgbClr val="FF0000"/>
              </a:solidFill>
            </a:endParaRPr>
          </a:p>
          <a:p>
            <a:pPr defTabSz="914400"/>
            <a:r>
              <a:rPr lang="en-US" sz="1100" b="1" dirty="0">
                <a:solidFill>
                  <a:srgbClr val="FF0000"/>
                </a:solidFill>
              </a:rPr>
              <a:t>*Students are not given a rank until the Junior year</a:t>
            </a:r>
          </a:p>
        </p:txBody>
      </p:sp>
      <p:sp>
        <p:nvSpPr>
          <p:cNvPr id="6" name="Bent Arrow 5"/>
          <p:cNvSpPr/>
          <p:nvPr/>
        </p:nvSpPr>
        <p:spPr>
          <a:xfrm rot="10800000">
            <a:off x="7391400" y="5715000"/>
            <a:ext cx="533400" cy="4937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36329" y="5114836"/>
            <a:ext cx="1638301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US" sz="1100" b="1" dirty="0">
                <a:solidFill>
                  <a:srgbClr val="FF0000"/>
                </a:solidFill>
              </a:rPr>
              <a:t>Click here to see your child’s PSAT, AP, SAT, and ACT scores</a:t>
            </a:r>
          </a:p>
        </p:txBody>
      </p:sp>
    </p:spTree>
    <p:extLst>
      <p:ext uri="{BB962C8B-B14F-4D97-AF65-F5344CB8AC3E}">
        <p14:creationId xmlns:p14="http://schemas.microsoft.com/office/powerpoint/2010/main" val="26038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ortfolio</a:t>
            </a:r>
            <a:r>
              <a:rPr lang="en-US" dirty="0" smtClean="0"/>
              <a:t> option includes everything!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Take some time to view your student’s Portfolio.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there are sections that are not complete, encourage your child to complete them.  The more information a student adds to </a:t>
            </a:r>
            <a:r>
              <a:rPr lang="en-US" dirty="0" err="1"/>
              <a:t>N</a:t>
            </a:r>
            <a:r>
              <a:rPr lang="en-US" dirty="0" err="1" smtClean="0"/>
              <a:t>aviance</a:t>
            </a:r>
            <a:r>
              <a:rPr lang="en-US" dirty="0" smtClean="0"/>
              <a:t>, the more effective it will be in helping them plan for their future.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It is important for your students to start planning for their future NOW!  </a:t>
            </a:r>
            <a:r>
              <a:rPr lang="en-US" dirty="0" smtClean="0"/>
              <a:t>Their plans may change many times over the span of high school, but it helps to start considering where they are headed by using the tools in </a:t>
            </a:r>
            <a:r>
              <a:rPr lang="en-US" dirty="0" err="1" smtClean="0"/>
              <a:t>Naviance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47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Log 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Under “Official Things” click on </a:t>
            </a:r>
            <a:r>
              <a:rPr lang="en-US" dirty="0" smtClean="0">
                <a:solidFill>
                  <a:srgbClr val="FF0000"/>
                </a:solidFill>
              </a:rPr>
              <a:t>profile </a:t>
            </a:r>
            <a:r>
              <a:rPr lang="en-US" dirty="0" smtClean="0"/>
              <a:t>and check to be sure your email address is correct.  If not, take time to edit it.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Under this option you will also find your student’s GPA.  GPA’s only include school years that are </a:t>
            </a:r>
            <a:r>
              <a:rPr lang="en-US" b="1" i="1" dirty="0" smtClean="0"/>
              <a:t>completed.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Click on </a:t>
            </a:r>
            <a:r>
              <a:rPr lang="en-US" dirty="0" smtClean="0">
                <a:solidFill>
                  <a:srgbClr val="FF0000"/>
                </a:solidFill>
              </a:rPr>
              <a:t>test scores </a:t>
            </a:r>
            <a:r>
              <a:rPr lang="en-US" dirty="0" smtClean="0">
                <a:solidFill>
                  <a:schemeClr val="tx1"/>
                </a:solidFill>
              </a:rPr>
              <a:t>to view your student’s scores.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8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ranscripts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they include?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Grades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GPA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Attendance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Strength of schedule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Credits earned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Does NOT include test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5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65583"/>
          </a:xfrm>
        </p:spPr>
        <p:txBody>
          <a:bodyPr/>
          <a:lstStyle/>
          <a:p>
            <a:r>
              <a:rPr lang="en-US" dirty="0" smtClean="0"/>
              <a:t>A Typical Tenth Grade Schedule at CMW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90390"/>
            <a:ext cx="10058400" cy="5210826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Course			Final 		  	Points		        Credit</a:t>
            </a:r>
          </a:p>
          <a:p>
            <a:r>
              <a:rPr lang="en-US" sz="2400" b="1" dirty="0" smtClean="0"/>
              <a:t>3D Design			A			4.0			1.0</a:t>
            </a:r>
          </a:p>
          <a:p>
            <a:r>
              <a:rPr lang="en-US" sz="2400" b="1" dirty="0" err="1" smtClean="0"/>
              <a:t>Alg</a:t>
            </a:r>
            <a:r>
              <a:rPr lang="en-US" sz="2400" b="1" dirty="0" smtClean="0"/>
              <a:t> II				B			3.0			1.0</a:t>
            </a:r>
          </a:p>
          <a:p>
            <a:r>
              <a:rPr lang="en-US" sz="2400" b="1" dirty="0" smtClean="0"/>
              <a:t>AP World			B			4.0			1.0</a:t>
            </a:r>
          </a:p>
          <a:p>
            <a:r>
              <a:rPr lang="en-US" sz="2400" b="1" dirty="0" smtClean="0"/>
              <a:t>English II			B			3.0			1.0</a:t>
            </a:r>
          </a:p>
          <a:p>
            <a:r>
              <a:rPr lang="en-US" sz="2400" b="1" dirty="0" smtClean="0"/>
              <a:t>Found Tech			B			3.0			1.0</a:t>
            </a:r>
          </a:p>
          <a:p>
            <a:r>
              <a:rPr lang="en-US" sz="2400" b="1" dirty="0" smtClean="0"/>
              <a:t>French 2			C			2.0			1.0</a:t>
            </a:r>
          </a:p>
          <a:p>
            <a:r>
              <a:rPr lang="en-US" sz="2400" b="1" dirty="0" smtClean="0"/>
              <a:t>Guitar Lab			A			4.0			1.0</a:t>
            </a:r>
          </a:p>
          <a:p>
            <a:r>
              <a:rPr lang="en-US" sz="2400" b="1" dirty="0" smtClean="0"/>
              <a:t>Hon. Bio			B			3.0			1.0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6651812" y="1866378"/>
            <a:ext cx="2133600" cy="40584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91374" y="5237249"/>
            <a:ext cx="1470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GPA=Total Points ÷ 8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62313" y="5555479"/>
            <a:ext cx="113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3.25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9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Weighted Grades and Ranks: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40077"/>
            <a:ext cx="10058400" cy="46290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373" y="1127993"/>
            <a:ext cx="7640876" cy="509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36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</a:t>
            </a:r>
            <a:r>
              <a:rPr lang="en-US" dirty="0" smtClean="0"/>
              <a:t>vs. </a:t>
            </a:r>
            <a:r>
              <a:rPr lang="en-US" dirty="0" smtClean="0"/>
              <a:t>Brag Sheet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Resume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student can start filling this out in 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Covers work, extracurricular and schooling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May be requested by colleges and employers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Brag sheet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May be completed only in 11</a:t>
            </a:r>
            <a:r>
              <a:rPr lang="en-US" baseline="30000" dirty="0" smtClean="0"/>
              <a:t>th</a:t>
            </a:r>
            <a:r>
              <a:rPr lang="en-US" dirty="0" smtClean="0"/>
              <a:t> and 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Describes student’s personality, traits, hopes and plans for the future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Will only be seen by C Milton Wright and is often used to help teachers and counselors write a solid recommendation letter.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338</TotalTime>
  <Words>433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</vt:lpstr>
      <vt:lpstr>Wingdings 2</vt:lpstr>
      <vt:lpstr>Retrospect</vt:lpstr>
      <vt:lpstr>Austin</vt:lpstr>
      <vt:lpstr>About Me</vt:lpstr>
      <vt:lpstr>Overview</vt:lpstr>
      <vt:lpstr>Navigating Naviance: About Me</vt:lpstr>
      <vt:lpstr>Portfolio</vt:lpstr>
      <vt:lpstr>Getting started</vt:lpstr>
      <vt:lpstr>Transcripts</vt:lpstr>
      <vt:lpstr>A Typical Tenth Grade Schedule at CMW</vt:lpstr>
      <vt:lpstr>Weighted Grades and Ranks:</vt:lpstr>
      <vt:lpstr>Resume vs. Brag Sheet</vt:lpstr>
      <vt:lpstr>PowerPoint Presentation</vt:lpstr>
    </vt:vector>
  </TitlesOfParts>
  <Company>Harford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</dc:title>
  <dc:creator>Gibbons, Kathleen</dc:creator>
  <cp:lastModifiedBy>Wolfe, Andrea</cp:lastModifiedBy>
  <cp:revision>15</cp:revision>
  <dcterms:created xsi:type="dcterms:W3CDTF">2015-02-12T12:26:29Z</dcterms:created>
  <dcterms:modified xsi:type="dcterms:W3CDTF">2015-02-12T21:03:49Z</dcterms:modified>
</cp:coreProperties>
</file>