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67894"/>
            <a:ext cx="7772400" cy="685899"/>
          </a:xfrm>
        </p:spPr>
        <p:txBody>
          <a:bodyPr/>
          <a:lstStyle/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71950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A90-F756-4DFB-8842-3238F71E114A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E8-A431-46C9-9895-E9E5576E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05979"/>
            <a:ext cx="656307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3728" y="1200151"/>
            <a:ext cx="6563072" cy="3394472"/>
          </a:xfrm>
        </p:spPr>
        <p:txBody>
          <a:bodyPr/>
          <a:lstStyle/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A90-F756-4DFB-8842-3238F71E114A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E8-A431-46C9-9895-E9E5576E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491630"/>
            <a:ext cx="8229600" cy="32403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A90-F756-4DFB-8842-3238F71E114A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E8-A431-46C9-9895-E9E5576E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8A90-F756-4DFB-8842-3238F71E114A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FCE8-A431-46C9-9895-E9E5576E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Naviance</a:t>
            </a:r>
            <a:r>
              <a:rPr lang="en-US" dirty="0" smtClean="0"/>
              <a:t> and the Career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Finding the Right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38150"/>
            <a:ext cx="5892800" cy="4419600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276600" cy="938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Objectives</a:t>
            </a:r>
          </a:p>
          <a:p>
            <a:pPr algn="ctr"/>
            <a:endParaRPr lang="en-US" sz="1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Students and parents will be able to locate and view Road Trip Nation videos</a:t>
            </a:r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Students and parents will complete an interest inventory to find careers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Students and parents will be able to research a specific career, and find related job information such as daily tasks, wages, etc.</a:t>
            </a: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563072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71550"/>
            <a:ext cx="73914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Features over 3,500 student-lead interviews with industry leaders discussing hardships, successes, and obstacles they have overcome</a:t>
            </a:r>
          </a:p>
          <a:p>
            <a:r>
              <a:rPr lang="en-US" dirty="0" smtClean="0"/>
              <a:t>Highlights unconventional career pathways </a:t>
            </a:r>
          </a:p>
          <a:p>
            <a:r>
              <a:rPr lang="en-US" dirty="0" smtClean="0"/>
              <a:t>Students can locate videos by interest, theme, or leader</a:t>
            </a:r>
          </a:p>
          <a:p>
            <a:r>
              <a:rPr lang="en-US" dirty="0" smtClean="0"/>
              <a:t>What’s your road? Personalized videos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752600" cy="163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9494" y="-33040"/>
            <a:ext cx="5154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Road Trip Nation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4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5350"/>
            <a:ext cx="8229600" cy="8572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5950"/>
            <a:ext cx="9143999" cy="32575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Favorite Careers &amp; Clusters: </a:t>
            </a:r>
            <a:r>
              <a:rPr lang="en-US" sz="2800" dirty="0" smtClean="0"/>
              <a:t>Previously saved careers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Explore Careers &amp; Clusters: </a:t>
            </a:r>
            <a:r>
              <a:rPr lang="en-US" sz="2800" dirty="0" smtClean="0"/>
              <a:t>Locate careers by category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Cluster Finder: </a:t>
            </a:r>
            <a:r>
              <a:rPr lang="en-US" sz="2800" dirty="0" smtClean="0"/>
              <a:t>Career matches are identified based on activities, personal qualities, and school subject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Career Interest Profiler: </a:t>
            </a:r>
            <a:r>
              <a:rPr lang="en-US" sz="2800" dirty="0" smtClean="0"/>
              <a:t>Series of 160 questions to identify careers that match interests</a:t>
            </a:r>
          </a:p>
          <a:p>
            <a:pPr algn="l"/>
            <a:r>
              <a:rPr lang="en-US" sz="2800" dirty="0" smtClean="0"/>
              <a:t>     </a:t>
            </a:r>
            <a:r>
              <a:rPr lang="en-US" sz="2000" dirty="0" smtClean="0"/>
              <a:t>*The Career </a:t>
            </a:r>
            <a:r>
              <a:rPr lang="en-US" sz="2000" dirty="0"/>
              <a:t>I</a:t>
            </a:r>
            <a:r>
              <a:rPr lang="en-US" sz="2000" dirty="0" smtClean="0"/>
              <a:t>nterest Profiler is conducted during our career counseling lesson with ALL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graders.  This inventory can only be completed once.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630912" y="693033"/>
            <a:ext cx="390286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Exploring Your</a:t>
            </a:r>
            <a:br>
              <a:rPr lang="en-US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Careers of Interest</a:t>
            </a:r>
            <a:endParaRPr lang="en-US" sz="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77009" cy="5143500"/>
          </a:xfrm>
        </p:spPr>
      </p:pic>
      <p:sp>
        <p:nvSpPr>
          <p:cNvPr id="9" name="TextBox 8"/>
          <p:cNvSpPr txBox="1"/>
          <p:nvPr/>
        </p:nvSpPr>
        <p:spPr>
          <a:xfrm>
            <a:off x="0" y="2343150"/>
            <a:ext cx="92770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1) Complete the Cluster Finder Inventory	          3) Determine key career information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2) Identify one career of interest		          4) Add careers of interest to my list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swise.com #2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238</Template>
  <TotalTime>202</TotalTime>
  <Words>189</Words>
  <Application>Microsoft Office PowerPoint</Application>
  <PresentationFormat>On-screen Show (16:9)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Templateswise.com #238</vt:lpstr>
      <vt:lpstr>Naviance and the Career Search</vt:lpstr>
      <vt:lpstr>PowerPoint Presentation</vt:lpstr>
      <vt:lpstr>PowerPoint Presentation</vt:lpstr>
      <vt:lpstr>PowerPoint Presentation</vt:lpstr>
      <vt:lpstr>PowerPoint Presentation</vt:lpstr>
    </vt:vector>
  </TitlesOfParts>
  <Company>Harford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McLean, Courtney</dc:creator>
  <cp:lastModifiedBy>Whitfield, David</cp:lastModifiedBy>
  <cp:revision>15</cp:revision>
  <dcterms:created xsi:type="dcterms:W3CDTF">2015-02-09T14:21:13Z</dcterms:created>
  <dcterms:modified xsi:type="dcterms:W3CDTF">2015-02-12T12:07:59Z</dcterms:modified>
</cp:coreProperties>
</file>